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DB283-3037-4C77-BCD4-E0ED47BFA143}" type="datetimeFigureOut">
              <a:rPr lang="en-US" smtClean="0"/>
              <a:t>2/23/2009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83855-64FA-4C0B-A771-A37A88ACC2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DB283-3037-4C77-BCD4-E0ED47BFA143}" type="datetimeFigureOut">
              <a:rPr lang="en-US" smtClean="0"/>
              <a:t>2/23/2009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83855-64FA-4C0B-A771-A37A88ACC2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DB283-3037-4C77-BCD4-E0ED47BFA143}" type="datetimeFigureOut">
              <a:rPr lang="en-US" smtClean="0"/>
              <a:t>2/23/2009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83855-64FA-4C0B-A771-A37A88ACC2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DB283-3037-4C77-BCD4-E0ED47BFA143}" type="datetimeFigureOut">
              <a:rPr lang="en-US" smtClean="0"/>
              <a:t>2/23/2009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83855-64FA-4C0B-A771-A37A88ACC2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DB283-3037-4C77-BCD4-E0ED47BFA143}" type="datetimeFigureOut">
              <a:rPr lang="en-US" smtClean="0"/>
              <a:t>2/23/2009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83855-64FA-4C0B-A771-A37A88ACC2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DB283-3037-4C77-BCD4-E0ED47BFA143}" type="datetimeFigureOut">
              <a:rPr lang="en-US" smtClean="0"/>
              <a:t>2/23/2009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83855-64FA-4C0B-A771-A37A88ACC2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DB283-3037-4C77-BCD4-E0ED47BFA143}" type="datetimeFigureOut">
              <a:rPr lang="en-US" smtClean="0"/>
              <a:t>2/23/2009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83855-64FA-4C0B-A771-A37A88ACC2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DB283-3037-4C77-BCD4-E0ED47BFA143}" type="datetimeFigureOut">
              <a:rPr lang="en-US" smtClean="0"/>
              <a:t>2/23/2009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83855-64FA-4C0B-A771-A37A88ACC2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DB283-3037-4C77-BCD4-E0ED47BFA143}" type="datetimeFigureOut">
              <a:rPr lang="en-US" smtClean="0"/>
              <a:t>2/23/2009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83855-64FA-4C0B-A771-A37A88ACC2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DB283-3037-4C77-BCD4-E0ED47BFA143}" type="datetimeFigureOut">
              <a:rPr lang="en-US" smtClean="0"/>
              <a:t>2/23/2009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83855-64FA-4C0B-A771-A37A88ACC2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DB283-3037-4C77-BCD4-E0ED47BFA143}" type="datetimeFigureOut">
              <a:rPr lang="en-US" smtClean="0"/>
              <a:t>2/23/2009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83855-64FA-4C0B-A771-A37A88ACC2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3DB283-3037-4C77-BCD4-E0ED47BFA143}" type="datetimeFigureOut">
              <a:rPr lang="en-US" smtClean="0"/>
              <a:t>2/23/2009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F83855-64FA-4C0B-A771-A37A88ACC2AB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057400" y="381000"/>
            <a:ext cx="4343400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Dubai</a:t>
            </a:r>
            <a:r>
              <a:rPr lang="en-US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r>
              <a:rPr lang="en-US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Trip</a:t>
            </a:r>
            <a:endParaRPr lang="en-U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15361" name="Picture 1" descr="http://images.travelnow.com/hotels/DXB_SOFI-pooli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8400" y="1524000"/>
            <a:ext cx="4209772" cy="329565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1752600" y="5029200"/>
            <a:ext cx="59839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dirty="0" smtClean="0">
                <a:ln/>
                <a:solidFill>
                  <a:srgbClr val="FFC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BY: Stevie Peacock</a:t>
            </a:r>
            <a:endParaRPr lang="en-US" sz="5400" b="1" cap="all" spc="0" dirty="0">
              <a:ln/>
              <a:solidFill>
                <a:srgbClr val="FFC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66800" y="381000"/>
            <a:ext cx="68497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Sleeping Arrangements</a:t>
            </a:r>
            <a:endParaRPr lang="en-US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4097" name="Picture 1" descr="http://images.travelnow.com/hotels/DXB_SOFI-exter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38600" y="2057400"/>
            <a:ext cx="4772779" cy="379095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85800" y="1524000"/>
            <a:ext cx="25146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 I will be staying at The Palace The Old Town  Hotel. I will stay in the  Diplomatic Suite From March 1</a:t>
            </a:r>
            <a:r>
              <a:rPr lang="en-US" sz="2800" baseline="30000" dirty="0" smtClean="0"/>
              <a:t>st</a:t>
            </a:r>
            <a:r>
              <a:rPr lang="en-US" sz="2800" dirty="0" smtClean="0"/>
              <a:t> until the 10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 for about $420 a night.</a:t>
            </a:r>
            <a:endParaRPr lang="en-US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dubai.com/media/public/elena/desert-safaris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86200" y="1981200"/>
            <a:ext cx="4801507" cy="300990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1905000" y="609600"/>
            <a:ext cx="46678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Sand Safari????</a:t>
            </a:r>
            <a:endParaRPr lang="en-US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9600" y="1676400"/>
            <a:ext cx="24384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first couple of days I will be doing different activities  on my desert safari. I will do </a:t>
            </a:r>
            <a:r>
              <a:rPr lang="en-US" sz="2800" dirty="0" err="1" smtClean="0"/>
              <a:t>Wadi</a:t>
            </a:r>
            <a:r>
              <a:rPr lang="en-US" sz="2800" dirty="0" smtClean="0"/>
              <a:t>-Driving, Dune Driving, and </a:t>
            </a:r>
            <a:r>
              <a:rPr lang="en-US" sz="2800" dirty="0"/>
              <a:t>S</a:t>
            </a:r>
            <a:r>
              <a:rPr lang="en-US" sz="2800" dirty="0" smtClean="0"/>
              <a:t>and </a:t>
            </a:r>
            <a:r>
              <a:rPr lang="en-US" sz="2800" dirty="0"/>
              <a:t>S</a:t>
            </a:r>
            <a:r>
              <a:rPr lang="en-US" sz="2800" dirty="0" smtClean="0"/>
              <a:t>kiing.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4114800" y="5486400"/>
            <a:ext cx="434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is a Picture of Visitors Dune Driving.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438400" y="457200"/>
            <a:ext cx="34900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Slip-N-Slide</a:t>
            </a:r>
            <a:endParaRPr lang="en-US" sz="5400" b="1" cap="none" spc="0" dirty="0">
              <a:ln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pic>
        <p:nvPicPr>
          <p:cNvPr id="2050" name="Picture 2" descr="http://www.dubai.com/media/public/elena/entertainment-parks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38800" y="1600200"/>
            <a:ext cx="3221264" cy="3429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143000" y="1219200"/>
            <a:ext cx="19812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next couple of days I will be comparing a few of the local Entertainment parks.  Like Magic Planet, and Wild </a:t>
            </a:r>
            <a:r>
              <a:rPr lang="en-US" sz="2800" dirty="0" err="1" smtClean="0"/>
              <a:t>Wadi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5791200" y="5181600"/>
            <a:ext cx="266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is a 33 meter high water slide at Wild </a:t>
            </a:r>
            <a:r>
              <a:rPr lang="en-US" dirty="0" err="1" smtClean="0"/>
              <a:t>Wadi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228600"/>
            <a:ext cx="81534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Shopping Capital of The Middle East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19800" y="6172200"/>
            <a:ext cx="297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Got these in a 12?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914400" y="990600"/>
            <a:ext cx="19812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 will Definitely need some souvenirs to take home. So I will have to hit up a couple of shopping centers, like </a:t>
            </a:r>
            <a:r>
              <a:rPr lang="en-US" sz="2800" b="1" dirty="0" err="1" smtClean="0"/>
              <a:t>Burjamen</a:t>
            </a:r>
            <a:r>
              <a:rPr lang="en-US" sz="2800" b="1" dirty="0" smtClean="0"/>
              <a:t> Centre.</a:t>
            </a:r>
            <a:r>
              <a:rPr lang="en-US" sz="2800" dirty="0" smtClean="0"/>
              <a:t> </a:t>
            </a:r>
            <a:endParaRPr lang="en-US" sz="2800" dirty="0"/>
          </a:p>
        </p:txBody>
      </p:sp>
      <p:pic>
        <p:nvPicPr>
          <p:cNvPr id="6" name="Picture 2" descr="http://images.cnhi.zope.net/images_sizedimage_141105050/l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791200" y="1984697"/>
            <a:ext cx="2695575" cy="40125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514600" y="228600"/>
            <a:ext cx="32966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Last Day =(</a:t>
            </a:r>
            <a:endParaRPr lang="en-US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8434" name="Picture 2" descr="http://www.tavistockwharf.com/images/photos/cinema-superman-500px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886200" y="1447800"/>
            <a:ext cx="4762500" cy="357187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914400" y="1143000"/>
            <a:ext cx="19812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tx1">
                    <a:lumMod val="95000"/>
                  </a:schemeClr>
                </a:solidFill>
              </a:rPr>
              <a:t>On the last day I will go see a special members only movie at, </a:t>
            </a:r>
            <a:r>
              <a:rPr lang="en-US" sz="2800" b="1" dirty="0" smtClean="0">
                <a:solidFill>
                  <a:schemeClr val="tx1">
                    <a:lumMod val="95000"/>
                  </a:schemeClr>
                </a:solidFill>
              </a:rPr>
              <a:t>Grand </a:t>
            </a:r>
            <a:r>
              <a:rPr lang="en-US" sz="2800" b="1" dirty="0" err="1" smtClean="0">
                <a:solidFill>
                  <a:schemeClr val="tx1">
                    <a:lumMod val="95000"/>
                  </a:schemeClr>
                </a:solidFill>
              </a:rPr>
              <a:t>Cinecity</a:t>
            </a:r>
            <a:r>
              <a:rPr lang="en-US" sz="2800" b="1" dirty="0" smtClean="0">
                <a:solidFill>
                  <a:schemeClr val="tx1">
                    <a:lumMod val="95000"/>
                  </a:schemeClr>
                </a:solidFill>
              </a:rPr>
              <a:t>. I will see myself on the big screen.</a:t>
            </a:r>
            <a:endParaRPr lang="en-US" sz="2800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19600" y="5486400"/>
            <a:ext cx="4267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No</a:t>
            </a:r>
            <a:r>
              <a:rPr lang="en-US" dirty="0" smtClean="0"/>
              <a:t> </a:t>
            </a:r>
            <a:r>
              <a:rPr lang="en-US" sz="4000" dirty="0" smtClean="0">
                <a:solidFill>
                  <a:srgbClr val="92D050"/>
                </a:solidFill>
              </a:rPr>
              <a:t>Kryptonite</a:t>
            </a:r>
            <a:r>
              <a:rPr lang="en-US" sz="2400" dirty="0" smtClean="0"/>
              <a:t> here!!!!!!!! </a:t>
            </a:r>
            <a:endParaRPr lang="en-US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192</Words>
  <Application>Microsoft Office PowerPoint</Application>
  <PresentationFormat>On-screen Show (4:3)</PresentationFormat>
  <Paragraphs>16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Benita Peacock</dc:creator>
  <cp:lastModifiedBy>Benita Peacock</cp:lastModifiedBy>
  <cp:revision>11</cp:revision>
  <dcterms:created xsi:type="dcterms:W3CDTF">2009-02-23T23:00:40Z</dcterms:created>
  <dcterms:modified xsi:type="dcterms:W3CDTF">2009-02-24T00:42:39Z</dcterms:modified>
</cp:coreProperties>
</file>