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B4AC1F-9004-4B57-BD12-89A4BDE44F2A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FE7BAE-665C-4B8B-81CE-686A88A2145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E7BAE-665C-4B8B-81CE-686A88A2145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E7BAE-665C-4B8B-81CE-686A88A2145B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E7BAE-665C-4B8B-81CE-686A88A2145B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FE7BAE-665C-4B8B-81CE-686A88A2145B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DDBDE9D-26E1-41FC-BC4F-E94E603EA046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ACAE83C-D176-474B-ADCE-BAE9313E8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BDE9D-26E1-41FC-BC4F-E94E603EA046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AE83C-D176-474B-ADCE-BAE9313E8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BDE9D-26E1-41FC-BC4F-E94E603EA046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AE83C-D176-474B-ADCE-BAE9313E8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DDBDE9D-26E1-41FC-BC4F-E94E603EA046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AE83C-D176-474B-ADCE-BAE9313E8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DDBDE9D-26E1-41FC-BC4F-E94E603EA046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ACAE83C-D176-474B-ADCE-BAE9313E8587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DDBDE9D-26E1-41FC-BC4F-E94E603EA046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ACAE83C-D176-474B-ADCE-BAE9313E8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DDBDE9D-26E1-41FC-BC4F-E94E603EA046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ACAE83C-D176-474B-ADCE-BAE9313E85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BDE9D-26E1-41FC-BC4F-E94E603EA046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AE83C-D176-474B-ADCE-BAE9313E8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DDBDE9D-26E1-41FC-BC4F-E94E603EA046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ACAE83C-D176-474B-ADCE-BAE9313E8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DDBDE9D-26E1-41FC-BC4F-E94E603EA046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ACAE83C-D176-474B-ADCE-BAE9313E85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DDBDE9D-26E1-41FC-BC4F-E94E603EA046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ACAE83C-D176-474B-ADCE-BAE9313E85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DDBDE9D-26E1-41FC-BC4F-E94E603EA046}" type="datetimeFigureOut">
              <a:rPr lang="en-US" smtClean="0"/>
              <a:t>2/26/2009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ACAE83C-D176-474B-ADCE-BAE9313E858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381000"/>
            <a:ext cx="75647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Israeli Palestinian Conflict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81200" y="5486400"/>
            <a:ext cx="52838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/>
                <a:solidFill>
                  <a:schemeClr val="accent3"/>
                </a:solidFill>
                <a:effectLst/>
              </a:rPr>
              <a:t>BY:Stevie</a:t>
            </a:r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 Peacock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9458" name="Picture 2" descr="http://maloof.files.wordpress.com/2007/04/4-1-campaign-to-diver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1143000"/>
            <a:ext cx="5715000" cy="4276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400" y="228600"/>
            <a:ext cx="65223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Palestinian Argument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1371600"/>
            <a:ext cx="5791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 Israeli military blockaded most Israel so Palestinians can’t get to work so there economy collapsed </a:t>
            </a:r>
          </a:p>
          <a:p>
            <a:endParaRPr lang="en-US" dirty="0"/>
          </a:p>
          <a:p>
            <a:r>
              <a:rPr lang="en-US" dirty="0" smtClean="0"/>
              <a:t>~</a:t>
            </a:r>
            <a:r>
              <a:rPr lang="en-US" dirty="0" smtClean="0"/>
              <a:t>Israel is illegally occupying the land of the Palestinian people</a:t>
            </a:r>
          </a:p>
          <a:p>
            <a:endParaRPr lang="en-US" dirty="0"/>
          </a:p>
          <a:p>
            <a:r>
              <a:rPr lang="en-US" dirty="0" smtClean="0"/>
              <a:t>~Israelis continuously build settlements to push out Palestinians and justify their land claims</a:t>
            </a:r>
          </a:p>
          <a:p>
            <a:endParaRPr lang="en-US" dirty="0" smtClean="0"/>
          </a:p>
          <a:p>
            <a:r>
              <a:rPr lang="en-US" dirty="0" smtClean="0"/>
              <a:t>~Everybody wants to help Israelis, nobody wants to help the Palestinians like in the six days war </a:t>
            </a:r>
          </a:p>
          <a:p>
            <a:endParaRPr lang="en-US" dirty="0"/>
          </a:p>
          <a:p>
            <a:r>
              <a:rPr lang="en-US" dirty="0" smtClean="0"/>
              <a:t>~Palestinians have a huge reason for their argument because they are they underdogs and get no love from anybody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0" y="228600"/>
            <a:ext cx="50953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Israeli Argument 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0" y="1371600"/>
            <a:ext cx="4953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 Israelis believe that Jews should own Jerusalem because it was rightfully theirs long ago</a:t>
            </a:r>
          </a:p>
          <a:p>
            <a:endParaRPr lang="en-US" dirty="0"/>
          </a:p>
          <a:p>
            <a:r>
              <a:rPr lang="en-US" dirty="0" smtClean="0"/>
              <a:t>~Israel claims that they must protect themselves from Palestinian attacks</a:t>
            </a:r>
          </a:p>
          <a:p>
            <a:endParaRPr lang="en-US" dirty="0"/>
          </a:p>
          <a:p>
            <a:r>
              <a:rPr lang="en-US" dirty="0" smtClean="0"/>
              <a:t>~Israelis are scared to even go outside because of the intifadas </a:t>
            </a:r>
          </a:p>
          <a:p>
            <a:endParaRPr lang="en-US" dirty="0"/>
          </a:p>
          <a:p>
            <a:r>
              <a:rPr lang="en-US" dirty="0" smtClean="0"/>
              <a:t>~Israel felt the UN Partition Plan was unfair especially when the Palestinians attacked them</a:t>
            </a:r>
          </a:p>
          <a:p>
            <a:endParaRPr lang="en-US" dirty="0"/>
          </a:p>
          <a:p>
            <a:r>
              <a:rPr lang="en-US" dirty="0" smtClean="0"/>
              <a:t>~Israelis view is that Palestinians are illegally occupying their land that has been theirs since AD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304800"/>
            <a:ext cx="47731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COMPROMISES 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228600"/>
            <a:ext cx="3568700" cy="6527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81000" y="1676400"/>
            <a:ext cx="4419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Palestinian- the Palestinians get money from the government an get their own army, but promise to lay off the bombings and attacks</a:t>
            </a:r>
          </a:p>
          <a:p>
            <a:endParaRPr lang="en-US" dirty="0"/>
          </a:p>
          <a:p>
            <a:r>
              <a:rPr lang="en-US" dirty="0" smtClean="0"/>
              <a:t>Israeli- The Israelis also stop bombing and will get Israel</a:t>
            </a:r>
          </a:p>
          <a:p>
            <a:endParaRPr lang="en-US" dirty="0"/>
          </a:p>
          <a:p>
            <a:r>
              <a:rPr lang="en-US" dirty="0" smtClean="0"/>
              <a:t>Both- Both groups continue with the land arrangements, except for the fact that Jerusalem becomes shared also. One more thing is that The government needs </a:t>
            </a:r>
            <a:r>
              <a:rPr lang="en-US" smtClean="0"/>
              <a:t>to enforce </a:t>
            </a:r>
            <a:r>
              <a:rPr lang="en-US" dirty="0" smtClean="0"/>
              <a:t>the law better.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100</TotalTime>
  <Words>230</Words>
  <Application>Microsoft Office PowerPoint</Application>
  <PresentationFormat>On-screen Show (4:3)</PresentationFormat>
  <Paragraphs>32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Verve</vt:lpstr>
      <vt:lpstr>Slide 1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13</cp:revision>
  <dcterms:created xsi:type="dcterms:W3CDTF">2009-02-27T01:01:48Z</dcterms:created>
  <dcterms:modified xsi:type="dcterms:W3CDTF">2009-02-27T02:41:55Z</dcterms:modified>
</cp:coreProperties>
</file>