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7823D-9401-4FE5-92E0-8C6B639FA696}" type="datetimeFigureOut">
              <a:rPr lang="en-US" smtClean="0"/>
              <a:pPr/>
              <a:t>5/23/2009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A246F7-44CE-437E-86FA-3C84E6C0317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vedarfur.org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raphics8.nytimes.com/packages/images/photo/2008/04/12/20080413CHAD/22360057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-6000"/>
          </a:blip>
          <a:srcRect/>
          <a:stretch>
            <a:fillRect/>
          </a:stretch>
        </p:blipFill>
        <p:spPr bwMode="auto">
          <a:xfrm>
            <a:off x="0" y="-1"/>
            <a:ext cx="8915400" cy="664874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228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SOME we see; others remain invisible to us. Some have names and faces; others we do not know. They are the victims of genocide and mass atrocities, their numbers too staggering to </a:t>
            </a:r>
            <a:r>
              <a:rPr lang="en-US" b="1" dirty="0" smtClean="0">
                <a:solidFill>
                  <a:schemeClr val="bg1"/>
                </a:solidFill>
              </a:rPr>
              <a:t>count….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895600"/>
            <a:ext cx="6248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Genocide is happening in Darfur. You can help end it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. Hundreds of villages are being destroyed annually. Rebels are setting up around Darfur terrorizing civilians. They are using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 heavy weapons and their selves. We are trying hard to help the people of Darfur. We cannot do this alone so please, join us.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1-800-320-0095/ Learn More./ Take Action/ </a:t>
            </a:r>
            <a:r>
              <a:rPr lang="en-US" u="sng" dirty="0" smtClean="0">
                <a:hlinkClick r:id="rId3"/>
              </a:rPr>
              <a:t>www.SaveDarfur.org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108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Benita Peacock</dc:creator>
  <cp:lastModifiedBy>Benita Peacock</cp:lastModifiedBy>
  <cp:revision>2</cp:revision>
  <dcterms:created xsi:type="dcterms:W3CDTF">2009-05-23T20:19:37Z</dcterms:created>
  <dcterms:modified xsi:type="dcterms:W3CDTF">2009-05-24T04:09:44Z</dcterms:modified>
</cp:coreProperties>
</file>