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1" d="100"/>
          <a:sy n="51" d="100"/>
        </p:scale>
        <p:origin x="-102" y="-6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F45433-CB5D-47FD-B9B5-8B971E07153C}"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F45433-CB5D-47FD-B9B5-8B971E07153C}"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F45433-CB5D-47FD-B9B5-8B971E07153C}"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F45433-CB5D-47FD-B9B5-8B971E07153C}"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F45433-CB5D-47FD-B9B5-8B971E07153C}"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3F45433-CB5D-47FD-B9B5-8B971E07153C}" type="datetimeFigureOut">
              <a:rPr lang="en-US" smtClean="0"/>
              <a:pPr/>
              <a:t>2/24/2009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3F45433-CB5D-47FD-B9B5-8B971E07153C}" type="datetimeFigureOut">
              <a:rPr lang="en-US" smtClean="0"/>
              <a:pPr/>
              <a:t>2/24/2009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F45433-CB5D-47FD-B9B5-8B971E07153C}" type="datetimeFigureOut">
              <a:rPr lang="en-US" smtClean="0"/>
              <a:pPr/>
              <a:t>2/24/2009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F45433-CB5D-47FD-B9B5-8B971E07153C}" type="datetimeFigureOut">
              <a:rPr lang="en-US" smtClean="0"/>
              <a:pPr/>
              <a:t>2/24/2009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45433-CB5D-47FD-B9B5-8B971E07153C}" type="datetimeFigureOut">
              <a:rPr lang="en-US" smtClean="0"/>
              <a:pPr/>
              <a:t>2/24/2009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F45433-CB5D-47FD-B9B5-8B971E07153C}" type="datetimeFigureOut">
              <a:rPr lang="en-US" smtClean="0"/>
              <a:pPr/>
              <a:t>2/24/2009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2714FA-483D-4629-80DC-D1B6931097D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F45433-CB5D-47FD-B9B5-8B971E07153C}" type="datetimeFigureOut">
              <a:rPr lang="en-US" smtClean="0"/>
              <a:pPr/>
              <a:t>2/24/2009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2714FA-483D-4629-80DC-D1B6931097D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Dubai Trip </a:t>
            </a:r>
          </a:p>
        </p:txBody>
      </p:sp>
      <p:sp>
        <p:nvSpPr>
          <p:cNvPr id="3" name="Subtitle 2"/>
          <p:cNvSpPr>
            <a:spLocks noGrp="1"/>
          </p:cNvSpPr>
          <p:nvPr>
            <p:ph type="subTitle" idx="1"/>
          </p:nvPr>
        </p:nvSpPr>
        <p:spPr/>
        <p:txBody>
          <a:bodyPr/>
          <a:lstStyle/>
          <a:p>
            <a:r>
              <a:rPr lang="en-US" dirty="0" smtClean="0">
                <a:solidFill>
                  <a:schemeClr val="tx2">
                    <a:lumMod val="50000"/>
                  </a:schemeClr>
                </a:solidFill>
              </a:rPr>
              <a:t>By </a:t>
            </a:r>
            <a:r>
              <a:rPr lang="en-US" dirty="0" err="1" smtClean="0">
                <a:solidFill>
                  <a:schemeClr val="tx2">
                    <a:lumMod val="50000"/>
                  </a:schemeClr>
                </a:solidFill>
              </a:rPr>
              <a:t>Chelsey</a:t>
            </a:r>
            <a:r>
              <a:rPr lang="en-US" dirty="0" smtClean="0">
                <a:solidFill>
                  <a:schemeClr val="tx2">
                    <a:lumMod val="50000"/>
                  </a:schemeClr>
                </a:solidFill>
              </a:rPr>
              <a:t> </a:t>
            </a:r>
            <a:r>
              <a:rPr lang="en-US" dirty="0" err="1">
                <a:solidFill>
                  <a:schemeClr val="tx2">
                    <a:lumMod val="50000"/>
                  </a:schemeClr>
                </a:solidFill>
              </a:rPr>
              <a:t>H</a:t>
            </a:r>
            <a:r>
              <a:rPr lang="en-US" dirty="0" err="1" smtClean="0">
                <a:solidFill>
                  <a:schemeClr val="tx2">
                    <a:lumMod val="50000"/>
                  </a:schemeClr>
                </a:solidFill>
              </a:rPr>
              <a:t>enriquez</a:t>
            </a:r>
            <a:endParaRPr lang="en-US" dirty="0">
              <a:solidFill>
                <a:schemeClr val="tx2">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1000" b="-2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Jumeirah</a:t>
            </a:r>
            <a:r>
              <a:rPr lang="en-US" dirty="0" smtClean="0"/>
              <a:t> </a:t>
            </a:r>
            <a:r>
              <a:rPr lang="en-US" dirty="0" err="1" smtClean="0"/>
              <a:t>Bab</a:t>
            </a:r>
            <a:r>
              <a:rPr lang="en-US" dirty="0" smtClean="0"/>
              <a:t> Al Shams</a:t>
            </a:r>
            <a:endParaRPr lang="en-US" dirty="0"/>
          </a:p>
        </p:txBody>
      </p:sp>
      <p:sp>
        <p:nvSpPr>
          <p:cNvPr id="3" name="Content Placeholder 2"/>
          <p:cNvSpPr>
            <a:spLocks noGrp="1"/>
          </p:cNvSpPr>
          <p:nvPr>
            <p:ph idx="1"/>
          </p:nvPr>
        </p:nvSpPr>
        <p:spPr/>
        <p:txBody>
          <a:bodyPr>
            <a:noAutofit/>
          </a:bodyPr>
          <a:lstStyle/>
          <a:p>
            <a:r>
              <a:rPr lang="en-US" sz="1600" dirty="0" smtClean="0">
                <a:solidFill>
                  <a:srgbClr val="002060"/>
                </a:solidFill>
              </a:rPr>
              <a:t> </a:t>
            </a:r>
            <a:r>
              <a:rPr lang="en-US" sz="1600" b="1" dirty="0" smtClean="0">
                <a:solidFill>
                  <a:srgbClr val="002060"/>
                </a:solidFill>
              </a:rPr>
              <a:t>The </a:t>
            </a:r>
            <a:r>
              <a:rPr lang="en-US" sz="1600" b="1" dirty="0" err="1" smtClean="0">
                <a:solidFill>
                  <a:srgbClr val="002060"/>
                </a:solidFill>
              </a:rPr>
              <a:t>Jumeirah</a:t>
            </a:r>
            <a:r>
              <a:rPr lang="en-US" sz="1600" b="1" dirty="0" smtClean="0">
                <a:solidFill>
                  <a:srgbClr val="002060"/>
                </a:solidFill>
              </a:rPr>
              <a:t> </a:t>
            </a:r>
            <a:r>
              <a:rPr lang="en-US" sz="1600" b="1" dirty="0" err="1" smtClean="0">
                <a:solidFill>
                  <a:srgbClr val="002060"/>
                </a:solidFill>
              </a:rPr>
              <a:t>Bab</a:t>
            </a:r>
            <a:r>
              <a:rPr lang="en-US" sz="1600" b="1" dirty="0" smtClean="0">
                <a:solidFill>
                  <a:srgbClr val="002060"/>
                </a:solidFill>
              </a:rPr>
              <a:t> Al Shams is located in Dubai, and just a short drive from Dubai city centre. This  beautiful hotel is located in an exclusive resort complex in the desert. </a:t>
            </a:r>
            <a:br>
              <a:rPr lang="en-US" sz="1600" b="1" dirty="0" smtClean="0">
                <a:solidFill>
                  <a:srgbClr val="002060"/>
                </a:solidFill>
              </a:rPr>
            </a:br>
            <a:r>
              <a:rPr lang="en-US" sz="1600" b="1" dirty="0" smtClean="0">
                <a:solidFill>
                  <a:srgbClr val="002060"/>
                </a:solidFill>
              </a:rPr>
              <a:t>This resort has traditional Arabian ambience, as it was designed in a style of an old desert village. The stunning infinity pool, which stretches across 1,400 square </a:t>
            </a:r>
            <a:r>
              <a:rPr lang="en-US" sz="1600" b="1" dirty="0" err="1" smtClean="0">
                <a:solidFill>
                  <a:srgbClr val="002060"/>
                </a:solidFill>
              </a:rPr>
              <a:t>metres</a:t>
            </a:r>
            <a:r>
              <a:rPr lang="en-US" sz="1600" b="1" dirty="0" smtClean="0">
                <a:solidFill>
                  <a:srgbClr val="002060"/>
                </a:solidFill>
              </a:rPr>
              <a:t>, overlooks the sand dunes of the surrounding desert which makes an amazing view. </a:t>
            </a:r>
            <a:br>
              <a:rPr lang="en-US" sz="1600" b="1" dirty="0" smtClean="0">
                <a:solidFill>
                  <a:srgbClr val="002060"/>
                </a:solidFill>
              </a:rPr>
            </a:br>
            <a:r>
              <a:rPr lang="en-US" sz="1600" b="1" dirty="0" smtClean="0">
                <a:solidFill>
                  <a:srgbClr val="002060"/>
                </a:solidFill>
              </a:rPr>
              <a:t>The </a:t>
            </a:r>
            <a:r>
              <a:rPr lang="en-US" sz="1600" b="1" dirty="0" err="1" smtClean="0">
                <a:solidFill>
                  <a:srgbClr val="002060"/>
                </a:solidFill>
              </a:rPr>
              <a:t>Jumeirah</a:t>
            </a:r>
            <a:r>
              <a:rPr lang="en-US" sz="1600" b="1" dirty="0" smtClean="0">
                <a:solidFill>
                  <a:srgbClr val="002060"/>
                </a:solidFill>
              </a:rPr>
              <a:t> </a:t>
            </a:r>
            <a:r>
              <a:rPr lang="en-US" sz="1600" b="1" dirty="0" err="1" smtClean="0">
                <a:solidFill>
                  <a:srgbClr val="002060"/>
                </a:solidFill>
              </a:rPr>
              <a:t>Bab</a:t>
            </a:r>
            <a:r>
              <a:rPr lang="en-US" sz="1600" b="1" dirty="0" smtClean="0">
                <a:solidFill>
                  <a:srgbClr val="002060"/>
                </a:solidFill>
              </a:rPr>
              <a:t> Al Shams hotel has five restaurants in its resort. We have foods of all </a:t>
            </a:r>
            <a:r>
              <a:rPr lang="en-US" sz="1600" b="1" dirty="0" err="1" smtClean="0">
                <a:solidFill>
                  <a:srgbClr val="002060"/>
                </a:solidFill>
              </a:rPr>
              <a:t>kinda</a:t>
            </a:r>
            <a:r>
              <a:rPr lang="en-US" sz="1600" b="1" dirty="0" smtClean="0">
                <a:solidFill>
                  <a:srgbClr val="002060"/>
                </a:solidFill>
              </a:rPr>
              <a:t>, </a:t>
            </a:r>
            <a:r>
              <a:rPr lang="en-US" sz="1600" b="1" dirty="0" err="1" smtClean="0">
                <a:solidFill>
                  <a:srgbClr val="002060"/>
                </a:solidFill>
              </a:rPr>
              <a:t>italian</a:t>
            </a:r>
            <a:r>
              <a:rPr lang="en-US" sz="1600" b="1" dirty="0" smtClean="0">
                <a:solidFill>
                  <a:srgbClr val="002060"/>
                </a:solidFill>
              </a:rPr>
              <a:t>, </a:t>
            </a:r>
            <a:r>
              <a:rPr lang="en-US" sz="1600" b="1" dirty="0" err="1" smtClean="0">
                <a:solidFill>
                  <a:srgbClr val="002060"/>
                </a:solidFill>
              </a:rPr>
              <a:t>indian</a:t>
            </a:r>
            <a:r>
              <a:rPr lang="en-US" sz="1600" b="1" dirty="0" smtClean="0">
                <a:solidFill>
                  <a:srgbClr val="002060"/>
                </a:solidFill>
              </a:rPr>
              <a:t>, and much more!</a:t>
            </a:r>
            <a:br>
              <a:rPr lang="en-US" sz="1600" b="1" dirty="0" smtClean="0">
                <a:solidFill>
                  <a:srgbClr val="002060"/>
                </a:solidFill>
              </a:rPr>
            </a:br>
            <a:r>
              <a:rPr lang="en-US" sz="1600" b="1" dirty="0" smtClean="0">
                <a:solidFill>
                  <a:srgbClr val="002060"/>
                </a:solidFill>
              </a:rPr>
              <a:t>There is al so </a:t>
            </a:r>
            <a:r>
              <a:rPr lang="en-US" sz="1600" b="1" dirty="0" err="1" smtClean="0">
                <a:solidFill>
                  <a:srgbClr val="002060"/>
                </a:solidFill>
              </a:rPr>
              <a:t>aclub</a:t>
            </a:r>
            <a:r>
              <a:rPr lang="en-US" sz="1600" b="1" dirty="0" smtClean="0">
                <a:solidFill>
                  <a:srgbClr val="002060"/>
                </a:solidFill>
              </a:rPr>
              <a:t> for children that provides supervised activities. Horse-riding, jeep safari, and spa treatments are all available at the resort. </a:t>
            </a:r>
            <a:br>
              <a:rPr lang="en-US" sz="1600" b="1" dirty="0" smtClean="0">
                <a:solidFill>
                  <a:srgbClr val="002060"/>
                </a:solidFill>
              </a:rPr>
            </a:br>
            <a:r>
              <a:rPr lang="en-US" sz="1600" b="1" dirty="0" smtClean="0">
                <a:solidFill>
                  <a:srgbClr val="002060"/>
                </a:solidFill>
              </a:rPr>
              <a:t>All guestrooms at  </a:t>
            </a:r>
            <a:r>
              <a:rPr lang="en-US" sz="1600" b="1" dirty="0" err="1" smtClean="0">
                <a:solidFill>
                  <a:srgbClr val="002060"/>
                </a:solidFill>
              </a:rPr>
              <a:t>Jumeirah</a:t>
            </a:r>
            <a:r>
              <a:rPr lang="en-US" sz="1600" b="1" dirty="0" smtClean="0">
                <a:solidFill>
                  <a:srgbClr val="002060"/>
                </a:solidFill>
              </a:rPr>
              <a:t> </a:t>
            </a:r>
            <a:r>
              <a:rPr lang="en-US" sz="1600" b="1" dirty="0" err="1" smtClean="0">
                <a:solidFill>
                  <a:srgbClr val="002060"/>
                </a:solidFill>
              </a:rPr>
              <a:t>Bab</a:t>
            </a:r>
            <a:r>
              <a:rPr lang="en-US" sz="1600" b="1" dirty="0" smtClean="0">
                <a:solidFill>
                  <a:srgbClr val="002060"/>
                </a:solidFill>
              </a:rPr>
              <a:t> Al Shams are air-conditioned, and some have desert views. </a:t>
            </a:r>
            <a:r>
              <a:rPr lang="en-US" sz="1600" b="1" dirty="0">
                <a:solidFill>
                  <a:srgbClr val="002060"/>
                </a:solidFill>
              </a:rPr>
              <a:t>W</a:t>
            </a:r>
            <a:r>
              <a:rPr lang="en-US" sz="1600" b="1" dirty="0" smtClean="0">
                <a:solidFill>
                  <a:srgbClr val="002060"/>
                </a:solidFill>
              </a:rPr>
              <a:t>ireless Internet access and satellite television are provided.</a:t>
            </a:r>
            <a:endParaRPr lang="en-US" sz="1600" b="1" dirty="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Tertiary activity</a:t>
            </a:r>
            <a:endParaRPr lang="en-US" dirty="0"/>
          </a:p>
        </p:txBody>
      </p:sp>
      <p:sp>
        <p:nvSpPr>
          <p:cNvPr id="3" name="Content Placeholder 2"/>
          <p:cNvSpPr>
            <a:spLocks noGrp="1"/>
          </p:cNvSpPr>
          <p:nvPr>
            <p:ph idx="1"/>
          </p:nvPr>
        </p:nvSpPr>
        <p:spPr/>
        <p:txBody>
          <a:bodyPr>
            <a:normAutofit/>
          </a:bodyPr>
          <a:lstStyle/>
          <a:p>
            <a:r>
              <a:rPr lang="en-US" dirty="0" smtClean="0"/>
              <a:t>My agenda in Dubai would be…</a:t>
            </a:r>
          </a:p>
          <a:p>
            <a:r>
              <a:rPr lang="en-US" dirty="0" smtClean="0"/>
              <a:t>1.</a:t>
            </a:r>
            <a:r>
              <a:rPr lang="en-US" b="1" dirty="0" smtClean="0"/>
              <a:t> Antique Bazaar - (Indian Subcontinent)</a:t>
            </a:r>
            <a:endParaRPr lang="en-US" dirty="0" smtClean="0"/>
          </a:p>
          <a:p>
            <a:r>
              <a:rPr lang="en-US" dirty="0" smtClean="0"/>
              <a:t>This Indian restaurant in Dubai offers excellent food with unusual decoration. Every table in the restaurant is different from the other. This would be a tertiary activity because I’d be buying the meal.</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Tertiary activity</a:t>
            </a:r>
            <a:endParaRPr lang="en-US" dirty="0"/>
          </a:p>
        </p:txBody>
      </p:sp>
      <p:sp>
        <p:nvSpPr>
          <p:cNvPr id="3" name="Content Placeholder 2"/>
          <p:cNvSpPr>
            <a:spLocks noGrp="1"/>
          </p:cNvSpPr>
          <p:nvPr>
            <p:ph idx="1"/>
          </p:nvPr>
        </p:nvSpPr>
        <p:spPr/>
        <p:txBody>
          <a:bodyPr/>
          <a:lstStyle/>
          <a:p>
            <a:r>
              <a:rPr lang="en-US" dirty="0" smtClean="0"/>
              <a:t>2.</a:t>
            </a:r>
            <a:r>
              <a:rPr lang="en-US" b="1" dirty="0" smtClean="0"/>
              <a:t> </a:t>
            </a:r>
            <a:r>
              <a:rPr lang="en-US" b="1" dirty="0" err="1" smtClean="0"/>
              <a:t>CineStar</a:t>
            </a:r>
            <a:r>
              <a:rPr lang="en-US" b="1" dirty="0" smtClean="0"/>
              <a:t> Cinemas</a:t>
            </a:r>
            <a:r>
              <a:rPr lang="en-US" dirty="0" smtClean="0"/>
              <a:t>: watching a movie would be a tertiary activity because I would be buying a ticket of a movie that was made by a director which would make it a secondary activity.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143000"/>
          </a:xfrm>
        </p:spPr>
        <p:txBody>
          <a:bodyPr/>
          <a:lstStyle/>
          <a:p>
            <a:r>
              <a:rPr lang="en-US" dirty="0" smtClean="0"/>
              <a:t>Tertiary activity</a:t>
            </a:r>
            <a:endParaRPr lang="en-US" dirty="0"/>
          </a:p>
        </p:txBody>
      </p:sp>
      <p:pic>
        <p:nvPicPr>
          <p:cNvPr id="1026" name="Picture 2" descr="C:\Users\Juan\AppData\Local\Microsoft\Windows\Temporary Internet Files\Content.IE5\75B6VW2Q\MCj04122840000[1].wmf"/>
          <p:cNvPicPr>
            <a:picLocks noGrp="1" noChangeAspect="1" noChangeArrowheads="1"/>
          </p:cNvPicPr>
          <p:nvPr>
            <p:ph idx="1"/>
          </p:nvPr>
        </p:nvPicPr>
        <p:blipFill>
          <a:blip r:embed="rId2"/>
          <a:srcRect/>
          <a:stretch>
            <a:fillRect/>
          </a:stretch>
        </p:blipFill>
        <p:spPr bwMode="auto">
          <a:xfrm>
            <a:off x="4572000" y="1981200"/>
            <a:ext cx="4208463" cy="4330344"/>
          </a:xfrm>
          <a:prstGeom prst="rect">
            <a:avLst/>
          </a:prstGeom>
          <a:noFill/>
        </p:spPr>
      </p:pic>
      <p:sp>
        <p:nvSpPr>
          <p:cNvPr id="4" name="TextBox 3"/>
          <p:cNvSpPr txBox="1"/>
          <p:nvPr/>
        </p:nvSpPr>
        <p:spPr>
          <a:xfrm>
            <a:off x="609600" y="1957864"/>
            <a:ext cx="3200400" cy="1754326"/>
          </a:xfrm>
          <a:prstGeom prst="rect">
            <a:avLst/>
          </a:prstGeom>
          <a:noFill/>
        </p:spPr>
        <p:txBody>
          <a:bodyPr wrap="square" rtlCol="0">
            <a:spAutoFit/>
          </a:bodyPr>
          <a:lstStyle/>
          <a:p>
            <a:r>
              <a:rPr lang="en-US" b="1" dirty="0" smtClean="0"/>
              <a:t>3. Then I would go to the Al-</a:t>
            </a:r>
            <a:r>
              <a:rPr lang="en-US" b="1" dirty="0" err="1" smtClean="0"/>
              <a:t>Ain</a:t>
            </a:r>
            <a:r>
              <a:rPr lang="en-US" b="1" dirty="0" smtClean="0"/>
              <a:t> </a:t>
            </a:r>
            <a:r>
              <a:rPr lang="en-US" b="1" dirty="0" smtClean="0"/>
              <a:t>Shopping </a:t>
            </a:r>
            <a:r>
              <a:rPr lang="en-US" b="1" dirty="0" smtClean="0"/>
              <a:t>Centre</a:t>
            </a:r>
            <a:r>
              <a:rPr lang="en-US" dirty="0" smtClean="0"/>
              <a:t>. This of course would also be considered a tertiary activity because id be buying a product that was made during the secondary activity.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Tertiary activity</a:t>
            </a:r>
            <a:endParaRPr lang="en-US" dirty="0"/>
          </a:p>
        </p:txBody>
      </p:sp>
      <p:sp>
        <p:nvSpPr>
          <p:cNvPr id="3" name="Content Placeholder 2"/>
          <p:cNvSpPr>
            <a:spLocks noGrp="1"/>
          </p:cNvSpPr>
          <p:nvPr>
            <p:ph idx="1"/>
          </p:nvPr>
        </p:nvSpPr>
        <p:spPr/>
        <p:txBody>
          <a:bodyPr/>
          <a:lstStyle/>
          <a:p>
            <a:r>
              <a:rPr lang="en-US" dirty="0" smtClean="0"/>
              <a:t>4. After that I would head to the </a:t>
            </a:r>
            <a:r>
              <a:rPr lang="en-US" b="1" dirty="0" smtClean="0"/>
              <a:t>Wild </a:t>
            </a:r>
            <a:r>
              <a:rPr lang="en-US" b="1" dirty="0" err="1" smtClean="0"/>
              <a:t>Wadi</a:t>
            </a:r>
            <a:r>
              <a:rPr lang="en-US" b="1" dirty="0" smtClean="0"/>
              <a:t> to have some crazy fun. This would also be considered a tertiary activity because I would be buying tickets to something that wasn’t necessarily on sale but put out to pay for.</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Tertiary activity</a:t>
            </a:r>
            <a:endParaRPr lang="en-US" dirty="0"/>
          </a:p>
        </p:txBody>
      </p:sp>
      <p:sp>
        <p:nvSpPr>
          <p:cNvPr id="3" name="Content Placeholder 2"/>
          <p:cNvSpPr>
            <a:spLocks noGrp="1"/>
          </p:cNvSpPr>
          <p:nvPr>
            <p:ph idx="1"/>
          </p:nvPr>
        </p:nvSpPr>
        <p:spPr/>
        <p:txBody>
          <a:bodyPr/>
          <a:lstStyle/>
          <a:p>
            <a:r>
              <a:rPr lang="en-US" dirty="0" smtClean="0"/>
              <a:t>5. afterwards I would go ice skating at the </a:t>
            </a:r>
            <a:r>
              <a:rPr lang="en-US" b="1" dirty="0" smtClean="0"/>
              <a:t>Galleria Ice </a:t>
            </a:r>
            <a:r>
              <a:rPr lang="en-US" b="1" dirty="0" smtClean="0"/>
              <a:t>Rink and have a cool time. Get it? This would be considered a tertiary activity because I would be renting skates that were manufacture in a secondary activity.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 The culture </a:t>
            </a:r>
            <a:r>
              <a:rPr lang="en-US" dirty="0" smtClean="0"/>
              <a:t>in Dubai is </a:t>
            </a:r>
            <a:r>
              <a:rPr lang="en-US" dirty="0" smtClean="0"/>
              <a:t>mainly rooted </a:t>
            </a:r>
            <a:r>
              <a:rPr lang="en-US" dirty="0" smtClean="0"/>
              <a:t>in </a:t>
            </a:r>
            <a:r>
              <a:rPr lang="en-US" dirty="0" smtClean="0"/>
              <a:t>the Islamic traditions. It is extremely important that guest to Dubai respect this. Some people are very sensitive and protective of their traditions and cultures. As many people already know the traditional language in Dubai is Arabic. Dubai has had many important dates of its own. In 1966 they discovered their own oil. In 2003 </a:t>
            </a:r>
            <a:r>
              <a:rPr lang="en-US" dirty="0" smtClean="0"/>
              <a:t>Dubai is </a:t>
            </a:r>
            <a:r>
              <a:rPr lang="en-US" dirty="0" smtClean="0"/>
              <a:t>recognized </a:t>
            </a:r>
            <a:r>
              <a:rPr lang="en-US" dirty="0" smtClean="0"/>
              <a:t>by The International Monetary Fund and the World Bank as a financial </a:t>
            </a:r>
            <a:r>
              <a:rPr lang="en-US" dirty="0" smtClean="0"/>
              <a:t>hub. This is or course a big </a:t>
            </a:r>
            <a:r>
              <a:rPr lang="en-US" dirty="0" err="1" smtClean="0"/>
              <a:t>yay</a:t>
            </a:r>
            <a:r>
              <a:rPr lang="en-US" dirty="0" smtClean="0"/>
              <a:t> </a:t>
            </a:r>
            <a:r>
              <a:rPr lang="en-US" smtClean="0"/>
              <a:t>for them.</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365</Words>
  <Application>Microsoft Office PowerPoint</Application>
  <PresentationFormat>On-screen Show (4:3)</PresentationFormat>
  <Paragraphs>18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Dubai Trip </vt:lpstr>
      <vt:lpstr>Jumeirah Bab Al Shams</vt:lpstr>
      <vt:lpstr>Tertiary activity</vt:lpstr>
      <vt:lpstr>Tertiary activity</vt:lpstr>
      <vt:lpstr>Tertiary activity</vt:lpstr>
      <vt:lpstr>Tertiary activity</vt:lpstr>
      <vt:lpstr>Tertiary activity</vt:lpstr>
      <vt:lpstr>History</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Dubai Trip</dc:title>
  <dc:creator>Juan</dc:creator>
  <cp:lastModifiedBy>Juan</cp:lastModifiedBy>
  <cp:revision>9</cp:revision>
  <dcterms:created xsi:type="dcterms:W3CDTF">2009-02-23T00:09:35Z</dcterms:created>
  <dcterms:modified xsi:type="dcterms:W3CDTF">2009-02-25T03:53:31Z</dcterms:modified>
</cp:coreProperties>
</file>